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71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9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26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13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90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3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0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83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5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2E72-0871-4CD1-8D15-F20C898FD7F6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9EBD-3F21-4749-AA55-67FF3A35C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sí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" y="0"/>
            <a:ext cx="9129599" cy="682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FF89013-7980-417C-AABB-EA4F79B31F19}"/>
              </a:ext>
            </a:extLst>
          </p:cNvPr>
          <p:cNvSpPr txBox="1"/>
          <p:nvPr/>
        </p:nvSpPr>
        <p:spPr>
          <a:xfrm>
            <a:off x="539552" y="880547"/>
            <a:ext cx="787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síra</a:t>
            </a:r>
          </a:p>
        </p:txBody>
      </p:sp>
    </p:spTree>
    <p:extLst>
      <p:ext uri="{BB962C8B-B14F-4D97-AF65-F5344CB8AC3E}">
        <p14:creationId xmlns:p14="http://schemas.microsoft.com/office/powerpoint/2010/main" val="386706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k&amp;rcaron;e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B2DDA3B-A35A-4C18-A5FB-893FDB460B62}"/>
              </a:ext>
            </a:extLst>
          </p:cNvPr>
          <p:cNvSpPr txBox="1"/>
          <p:nvPr/>
        </p:nvSpPr>
        <p:spPr>
          <a:xfrm>
            <a:off x="611560" y="1124744"/>
            <a:ext cx="1489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křemen</a:t>
            </a:r>
          </a:p>
        </p:txBody>
      </p:sp>
    </p:spTree>
    <p:extLst>
      <p:ext uri="{BB962C8B-B14F-4D97-AF65-F5344CB8AC3E}">
        <p14:creationId xmlns:p14="http://schemas.microsoft.com/office/powerpoint/2010/main" val="5096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oliví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" y="0"/>
            <a:ext cx="9163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16E8300-10AC-4F99-8ACC-815D6AECEFD9}"/>
              </a:ext>
            </a:extLst>
          </p:cNvPr>
          <p:cNvSpPr txBox="1"/>
          <p:nvPr/>
        </p:nvSpPr>
        <p:spPr>
          <a:xfrm>
            <a:off x="457200" y="764704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olivín</a:t>
            </a:r>
          </a:p>
        </p:txBody>
      </p:sp>
    </p:spTree>
    <p:extLst>
      <p:ext uri="{BB962C8B-B14F-4D97-AF65-F5344CB8AC3E}">
        <p14:creationId xmlns:p14="http://schemas.microsoft.com/office/powerpoint/2010/main" val="126927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s&amp;uring;l kamenn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5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50B760C-52CD-43EF-B25F-7BAB3348FABC}"/>
              </a:ext>
            </a:extLst>
          </p:cNvPr>
          <p:cNvSpPr txBox="1"/>
          <p:nvPr/>
        </p:nvSpPr>
        <p:spPr>
          <a:xfrm>
            <a:off x="0" y="0"/>
            <a:ext cx="2619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sůl kamenná</a:t>
            </a:r>
          </a:p>
        </p:txBody>
      </p:sp>
    </p:spTree>
    <p:extLst>
      <p:ext uri="{BB962C8B-B14F-4D97-AF65-F5344CB8AC3E}">
        <p14:creationId xmlns:p14="http://schemas.microsoft.com/office/powerpoint/2010/main" val="317484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Výsledek obrázku pro fluor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81" y="0"/>
            <a:ext cx="91496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76FE346-18FD-41E1-952A-47B2F0906CBC}"/>
              </a:ext>
            </a:extLst>
          </p:cNvPr>
          <p:cNvSpPr txBox="1"/>
          <p:nvPr/>
        </p:nvSpPr>
        <p:spPr>
          <a:xfrm>
            <a:off x="323528" y="620688"/>
            <a:ext cx="1322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fluorid</a:t>
            </a:r>
          </a:p>
        </p:txBody>
      </p:sp>
    </p:spTree>
    <p:extLst>
      <p:ext uri="{BB962C8B-B14F-4D97-AF65-F5344CB8AC3E}">
        <p14:creationId xmlns:p14="http://schemas.microsoft.com/office/powerpoint/2010/main" val="35810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Výsledek obrázku pro zlato v p&amp;rcaron;írod&amp;ecaron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15"/>
            <a:ext cx="9144001" cy="685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13B6222-12C2-43B9-89D8-C85C2F832B69}"/>
              </a:ext>
            </a:extLst>
          </p:cNvPr>
          <p:cNvSpPr txBox="1"/>
          <p:nvPr/>
        </p:nvSpPr>
        <p:spPr>
          <a:xfrm>
            <a:off x="611560" y="846138"/>
            <a:ext cx="1007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zlato</a:t>
            </a:r>
          </a:p>
        </p:txBody>
      </p:sp>
    </p:spTree>
    <p:extLst>
      <p:ext uri="{BB962C8B-B14F-4D97-AF65-F5344CB8AC3E}">
        <p14:creationId xmlns:p14="http://schemas.microsoft.com/office/powerpoint/2010/main" val="291599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Office PowerPoint</Application>
  <PresentationFormat>Předvádění na obrazovce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Klauda</dc:creator>
  <cp:lastModifiedBy>Petr Klauda</cp:lastModifiedBy>
  <cp:revision>3</cp:revision>
  <dcterms:created xsi:type="dcterms:W3CDTF">2016-09-12T06:07:38Z</dcterms:created>
  <dcterms:modified xsi:type="dcterms:W3CDTF">2024-02-26T08:50:41Z</dcterms:modified>
</cp:coreProperties>
</file>